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 /><Relationship Id="rId2" Type="http://schemas.openxmlformats.org/package/2006/relationships/metadata/thumbnail" Target="docProps/thumbnail.jpeg" /><Relationship Id="rId1" Type="http://schemas.openxmlformats.org/officeDocument/2006/relationships/officeDocument" Target="ppt/presentation.xml" /><Relationship Id="rId4" Type="http://schemas.openxmlformats.org/officeDocument/2006/relationships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61" r:id="rId4"/>
    <p:sldId id="272" r:id="rId5"/>
    <p:sldId id="271" r:id="rId6"/>
    <p:sldId id="273" r:id="rId7"/>
    <p:sldId id="274" r:id="rId8"/>
    <p:sldId id="276" r:id="rId9"/>
    <p:sldId id="277" r:id="rId10"/>
    <p:sldId id="27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13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presProps" Target="presProps.xml" /><Relationship Id="rId3" Type="http://schemas.openxmlformats.org/officeDocument/2006/relationships/slide" Target="slides/slide2.xml" /><Relationship Id="rId7" Type="http://schemas.openxmlformats.org/officeDocument/2006/relationships/slide" Target="slides/slide6.xml" /><Relationship Id="rId12" Type="http://schemas.openxmlformats.org/officeDocument/2006/relationships/notesMaster" Target="notesMasters/notesMaster1.xml" /><Relationship Id="rId17" Type="http://schemas.microsoft.com/office/2016/11/relationships/changesInfo" Target="changesInfos/changesInfo1.xml" /><Relationship Id="rId2" Type="http://schemas.openxmlformats.org/officeDocument/2006/relationships/slide" Target="slides/slide1.xml" /><Relationship Id="rId16" Type="http://schemas.openxmlformats.org/officeDocument/2006/relationships/tableStyles" Target="tableStyles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slide" Target="slides/slide10.xml" /><Relationship Id="rId5" Type="http://schemas.openxmlformats.org/officeDocument/2006/relationships/slide" Target="slides/slide4.xml" /><Relationship Id="rId15" Type="http://schemas.openxmlformats.org/officeDocument/2006/relationships/theme" Target="theme/theme1.xml" /><Relationship Id="rId10" Type="http://schemas.openxmlformats.org/officeDocument/2006/relationships/slide" Target="slides/slide9.xml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viewProps" Target="viewProps.xml" 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ogan Spooner" userId="088222347c20f2f3" providerId="LiveId" clId="{4C85D3E6-0CDF-46C7-AA58-56FE94981C03}"/>
    <pc:docChg chg="undo custSel addSld delSld modSld sldOrd">
      <pc:chgData name="Logan Spooner" userId="088222347c20f2f3" providerId="LiveId" clId="{4C85D3E6-0CDF-46C7-AA58-56FE94981C03}" dt="2023-11-05T16:55:01.224" v="3432" actId="20577"/>
      <pc:docMkLst>
        <pc:docMk/>
      </pc:docMkLst>
      <pc:sldChg chg="modSp new mod">
        <pc:chgData name="Logan Spooner" userId="088222347c20f2f3" providerId="LiveId" clId="{4C85D3E6-0CDF-46C7-AA58-56FE94981C03}" dt="2023-11-05T13:39:15.532" v="149" actId="20577"/>
        <pc:sldMkLst>
          <pc:docMk/>
          <pc:sldMk cId="3100250715" sldId="256"/>
        </pc:sldMkLst>
        <pc:spChg chg="mod">
          <ac:chgData name="Logan Spooner" userId="088222347c20f2f3" providerId="LiveId" clId="{4C85D3E6-0CDF-46C7-AA58-56FE94981C03}" dt="2023-11-05T13:38:59.192" v="83" actId="20577"/>
          <ac:spMkLst>
            <pc:docMk/>
            <pc:sldMk cId="3100250715" sldId="256"/>
            <ac:spMk id="2" creationId="{37AE673A-0A23-912F-63B3-00A4BA6080E8}"/>
          </ac:spMkLst>
        </pc:spChg>
        <pc:spChg chg="mod">
          <ac:chgData name="Logan Spooner" userId="088222347c20f2f3" providerId="LiveId" clId="{4C85D3E6-0CDF-46C7-AA58-56FE94981C03}" dt="2023-11-05T13:39:15.532" v="149" actId="20577"/>
          <ac:spMkLst>
            <pc:docMk/>
            <pc:sldMk cId="3100250715" sldId="256"/>
            <ac:spMk id="3" creationId="{79552B50-2FD4-9C2F-F62E-725AC5BA0A2E}"/>
          </ac:spMkLst>
        </pc:spChg>
      </pc:sldChg>
      <pc:sldChg chg="modSp new mod">
        <pc:chgData name="Logan Spooner" userId="088222347c20f2f3" providerId="LiveId" clId="{4C85D3E6-0CDF-46C7-AA58-56FE94981C03}" dt="2023-11-05T16:55:01.224" v="3432" actId="20577"/>
        <pc:sldMkLst>
          <pc:docMk/>
          <pc:sldMk cId="3593613884" sldId="257"/>
        </pc:sldMkLst>
        <pc:spChg chg="mod">
          <ac:chgData name="Logan Spooner" userId="088222347c20f2f3" providerId="LiveId" clId="{4C85D3E6-0CDF-46C7-AA58-56FE94981C03}" dt="2023-11-05T13:39:20.701" v="157" actId="20577"/>
          <ac:spMkLst>
            <pc:docMk/>
            <pc:sldMk cId="3593613884" sldId="257"/>
            <ac:spMk id="2" creationId="{61F69B93-6F4F-9101-D8CF-DEA3BEB77DBE}"/>
          </ac:spMkLst>
        </pc:spChg>
        <pc:spChg chg="mod">
          <ac:chgData name="Logan Spooner" userId="088222347c20f2f3" providerId="LiveId" clId="{4C85D3E6-0CDF-46C7-AA58-56FE94981C03}" dt="2023-11-05T16:55:01.224" v="3432" actId="20577"/>
          <ac:spMkLst>
            <pc:docMk/>
            <pc:sldMk cId="3593613884" sldId="257"/>
            <ac:spMk id="3" creationId="{3AF43193-10A2-1160-75E5-991E8CD62262}"/>
          </ac:spMkLst>
        </pc:spChg>
      </pc:sldChg>
      <pc:sldChg chg="new del">
        <pc:chgData name="Logan Spooner" userId="088222347c20f2f3" providerId="LiveId" clId="{4C85D3E6-0CDF-46C7-AA58-56FE94981C03}" dt="2023-11-05T13:39:56.545" v="162" actId="47"/>
        <pc:sldMkLst>
          <pc:docMk/>
          <pc:sldMk cId="2852504219" sldId="258"/>
        </pc:sldMkLst>
      </pc:sldChg>
      <pc:sldChg chg="modSp add mod">
        <pc:chgData name="Logan Spooner" userId="088222347c20f2f3" providerId="LiveId" clId="{4C85D3E6-0CDF-46C7-AA58-56FE94981C03}" dt="2023-11-05T13:42:29.252" v="452" actId="20577"/>
        <pc:sldMkLst>
          <pc:docMk/>
          <pc:sldMk cId="404104388" sldId="261"/>
        </pc:sldMkLst>
        <pc:spChg chg="mod">
          <ac:chgData name="Logan Spooner" userId="088222347c20f2f3" providerId="LiveId" clId="{4C85D3E6-0CDF-46C7-AA58-56FE94981C03}" dt="2023-11-05T13:42:29.252" v="452" actId="20577"/>
          <ac:spMkLst>
            <pc:docMk/>
            <pc:sldMk cId="404104388" sldId="261"/>
            <ac:spMk id="3" creationId="{C478CA3F-9C0D-7792-1C3E-3858EC70C07A}"/>
          </ac:spMkLst>
        </pc:spChg>
      </pc:sldChg>
      <pc:sldChg chg="new del">
        <pc:chgData name="Logan Spooner" userId="088222347c20f2f3" providerId="LiveId" clId="{4C85D3E6-0CDF-46C7-AA58-56FE94981C03}" dt="2023-11-05T13:40:57.699" v="165" actId="47"/>
        <pc:sldMkLst>
          <pc:docMk/>
          <pc:sldMk cId="2503714026" sldId="262"/>
        </pc:sldMkLst>
      </pc:sldChg>
      <pc:sldChg chg="addSp delSp modSp add mod">
        <pc:chgData name="Logan Spooner" userId="088222347c20f2f3" providerId="LiveId" clId="{4C85D3E6-0CDF-46C7-AA58-56FE94981C03}" dt="2023-11-05T15:04:15.388" v="1226" actId="207"/>
        <pc:sldMkLst>
          <pc:docMk/>
          <pc:sldMk cId="1178497918" sldId="271"/>
        </pc:sldMkLst>
        <pc:spChg chg="mod">
          <ac:chgData name="Logan Spooner" userId="088222347c20f2f3" providerId="LiveId" clId="{4C85D3E6-0CDF-46C7-AA58-56FE94981C03}" dt="2023-11-05T13:57:15.682" v="895" actId="20577"/>
          <ac:spMkLst>
            <pc:docMk/>
            <pc:sldMk cId="1178497918" sldId="271"/>
            <ac:spMk id="2" creationId="{18DA8F5C-AA09-14AD-B9C7-763B90AB71B3}"/>
          </ac:spMkLst>
        </pc:spChg>
        <pc:spChg chg="mod">
          <ac:chgData name="Logan Spooner" userId="088222347c20f2f3" providerId="LiveId" clId="{4C85D3E6-0CDF-46C7-AA58-56FE94981C03}" dt="2023-11-05T13:59:50.557" v="1033" actId="20577"/>
          <ac:spMkLst>
            <pc:docMk/>
            <pc:sldMk cId="1178497918" sldId="271"/>
            <ac:spMk id="3" creationId="{6CB6B6E8-CC76-0561-EBD9-F5818870F731}"/>
          </ac:spMkLst>
        </pc:spChg>
        <pc:spChg chg="add del">
          <ac:chgData name="Logan Spooner" userId="088222347c20f2f3" providerId="LiveId" clId="{4C85D3E6-0CDF-46C7-AA58-56FE94981C03}" dt="2023-11-05T14:00:17.921" v="1035" actId="11529"/>
          <ac:spMkLst>
            <pc:docMk/>
            <pc:sldMk cId="1178497918" sldId="271"/>
            <ac:spMk id="6" creationId="{D35CBE66-8F46-0329-C1C5-48F7B8FD0B92}"/>
          </ac:spMkLst>
        </pc:spChg>
        <pc:spChg chg="add del">
          <ac:chgData name="Logan Spooner" userId="088222347c20f2f3" providerId="LiveId" clId="{4C85D3E6-0CDF-46C7-AA58-56FE94981C03}" dt="2023-11-05T14:01:38.880" v="1037" actId="11529"/>
          <ac:spMkLst>
            <pc:docMk/>
            <pc:sldMk cId="1178497918" sldId="271"/>
            <ac:spMk id="7" creationId="{96DFCA25-0D01-2BB1-6A64-EF15F55BD56E}"/>
          </ac:spMkLst>
        </pc:spChg>
        <pc:spChg chg="add del mod">
          <ac:chgData name="Logan Spooner" userId="088222347c20f2f3" providerId="LiveId" clId="{4C85D3E6-0CDF-46C7-AA58-56FE94981C03}" dt="2023-11-05T14:02:30.440" v="1045" actId="478"/>
          <ac:spMkLst>
            <pc:docMk/>
            <pc:sldMk cId="1178497918" sldId="271"/>
            <ac:spMk id="8" creationId="{3ED8D40A-EB3F-60C0-B5D7-A8166601AAA6}"/>
          </ac:spMkLst>
        </pc:spChg>
        <pc:spChg chg="add del mod">
          <ac:chgData name="Logan Spooner" userId="088222347c20f2f3" providerId="LiveId" clId="{4C85D3E6-0CDF-46C7-AA58-56FE94981C03}" dt="2023-11-05T14:02:52.865" v="1049" actId="11529"/>
          <ac:spMkLst>
            <pc:docMk/>
            <pc:sldMk cId="1178497918" sldId="271"/>
            <ac:spMk id="9" creationId="{5D70F8C9-5FA7-E684-8BEF-E4FF666885C9}"/>
          </ac:spMkLst>
        </pc:spChg>
        <pc:spChg chg="add del mod">
          <ac:chgData name="Logan Spooner" userId="088222347c20f2f3" providerId="LiveId" clId="{4C85D3E6-0CDF-46C7-AA58-56FE94981C03}" dt="2023-11-05T14:57:39.468" v="1085" actId="11529"/>
          <ac:spMkLst>
            <pc:docMk/>
            <pc:sldMk cId="1178497918" sldId="271"/>
            <ac:spMk id="10" creationId="{12AB0538-63E1-9334-D1B4-84B2440E0245}"/>
          </ac:spMkLst>
        </pc:spChg>
        <pc:spChg chg="add del mod">
          <ac:chgData name="Logan Spooner" userId="088222347c20f2f3" providerId="LiveId" clId="{4C85D3E6-0CDF-46C7-AA58-56FE94981C03}" dt="2023-11-05T14:57:37.879" v="1080"/>
          <ac:spMkLst>
            <pc:docMk/>
            <pc:sldMk cId="1178497918" sldId="271"/>
            <ac:spMk id="11" creationId="{E381FBFE-A19C-08E4-A1CD-968EE30D13BA}"/>
          </ac:spMkLst>
        </pc:spChg>
        <pc:spChg chg="add del mod">
          <ac:chgData name="Logan Spooner" userId="088222347c20f2f3" providerId="LiveId" clId="{4C85D3E6-0CDF-46C7-AA58-56FE94981C03}" dt="2023-11-05T14:57:36.933" v="1076"/>
          <ac:spMkLst>
            <pc:docMk/>
            <pc:sldMk cId="1178497918" sldId="271"/>
            <ac:spMk id="12" creationId="{78C12F0B-8D9D-0596-AB38-8E975C686356}"/>
          </ac:spMkLst>
        </pc:spChg>
        <pc:spChg chg="add mod ord">
          <ac:chgData name="Logan Spooner" userId="088222347c20f2f3" providerId="LiveId" clId="{4C85D3E6-0CDF-46C7-AA58-56FE94981C03}" dt="2023-11-05T15:03:47.849" v="1222" actId="20577"/>
          <ac:spMkLst>
            <pc:docMk/>
            <pc:sldMk cId="1178497918" sldId="271"/>
            <ac:spMk id="13" creationId="{80E2B548-8C9E-A892-AF3E-79EECBE20473}"/>
          </ac:spMkLst>
        </pc:spChg>
        <pc:spChg chg="add mod">
          <ac:chgData name="Logan Spooner" userId="088222347c20f2f3" providerId="LiveId" clId="{4C85D3E6-0CDF-46C7-AA58-56FE94981C03}" dt="2023-11-05T15:04:07.333" v="1224" actId="207"/>
          <ac:spMkLst>
            <pc:docMk/>
            <pc:sldMk cId="1178497918" sldId="271"/>
            <ac:spMk id="14" creationId="{325F70D6-A64F-F531-9889-17A1880145D9}"/>
          </ac:spMkLst>
        </pc:spChg>
        <pc:spChg chg="add mod">
          <ac:chgData name="Logan Spooner" userId="088222347c20f2f3" providerId="LiveId" clId="{4C85D3E6-0CDF-46C7-AA58-56FE94981C03}" dt="2023-11-05T15:04:11.726" v="1225" actId="207"/>
          <ac:spMkLst>
            <pc:docMk/>
            <pc:sldMk cId="1178497918" sldId="271"/>
            <ac:spMk id="15" creationId="{9BE4E42F-726E-56BD-1166-AB16BD29B984}"/>
          </ac:spMkLst>
        </pc:spChg>
        <pc:spChg chg="add mod">
          <ac:chgData name="Logan Spooner" userId="088222347c20f2f3" providerId="LiveId" clId="{4C85D3E6-0CDF-46C7-AA58-56FE94981C03}" dt="2023-11-05T15:04:15.388" v="1226" actId="207"/>
          <ac:spMkLst>
            <pc:docMk/>
            <pc:sldMk cId="1178497918" sldId="271"/>
            <ac:spMk id="16" creationId="{8D169BB1-F8C9-DB76-AED9-9FF799D21821}"/>
          </ac:spMkLst>
        </pc:spChg>
        <pc:spChg chg="add del mod">
          <ac:chgData name="Logan Spooner" userId="088222347c20f2f3" providerId="LiveId" clId="{4C85D3E6-0CDF-46C7-AA58-56FE94981C03}" dt="2023-11-05T15:01:16.468" v="1109" actId="478"/>
          <ac:spMkLst>
            <pc:docMk/>
            <pc:sldMk cId="1178497918" sldId="271"/>
            <ac:spMk id="17" creationId="{234655EF-8279-9B86-DA9C-36851071DA05}"/>
          </ac:spMkLst>
        </pc:spChg>
        <pc:spChg chg="add del mod">
          <ac:chgData name="Logan Spooner" userId="088222347c20f2f3" providerId="LiveId" clId="{4C85D3E6-0CDF-46C7-AA58-56FE94981C03}" dt="2023-11-05T15:01:22.214" v="1111" actId="478"/>
          <ac:spMkLst>
            <pc:docMk/>
            <pc:sldMk cId="1178497918" sldId="271"/>
            <ac:spMk id="18" creationId="{19168625-B317-107B-6524-0125C75EBC40}"/>
          </ac:spMkLst>
        </pc:spChg>
        <pc:spChg chg="add del mod">
          <ac:chgData name="Logan Spooner" userId="088222347c20f2f3" providerId="LiveId" clId="{4C85D3E6-0CDF-46C7-AA58-56FE94981C03}" dt="2023-11-05T15:01:19.766" v="1110" actId="478"/>
          <ac:spMkLst>
            <pc:docMk/>
            <pc:sldMk cId="1178497918" sldId="271"/>
            <ac:spMk id="19" creationId="{C11BC285-0797-9655-5DDF-79CB2C7163D6}"/>
          </ac:spMkLst>
        </pc:spChg>
        <pc:spChg chg="add mod">
          <ac:chgData name="Logan Spooner" userId="088222347c20f2f3" providerId="LiveId" clId="{4C85D3E6-0CDF-46C7-AA58-56FE94981C03}" dt="2023-11-05T15:03:54.918" v="1223" actId="1076"/>
          <ac:spMkLst>
            <pc:docMk/>
            <pc:sldMk cId="1178497918" sldId="271"/>
            <ac:spMk id="20" creationId="{5BDC6724-AE49-3249-18CA-0F6F2B9A8A26}"/>
          </ac:spMkLst>
        </pc:spChg>
        <pc:spChg chg="add mod">
          <ac:chgData name="Logan Spooner" userId="088222347c20f2f3" providerId="LiveId" clId="{4C85D3E6-0CDF-46C7-AA58-56FE94981C03}" dt="2023-11-05T15:03:54.918" v="1223" actId="1076"/>
          <ac:spMkLst>
            <pc:docMk/>
            <pc:sldMk cId="1178497918" sldId="271"/>
            <ac:spMk id="21" creationId="{E6448BC7-5338-4394-A858-2B5372FF7D34}"/>
          </ac:spMkLst>
        </pc:spChg>
        <pc:spChg chg="add mod">
          <ac:chgData name="Logan Spooner" userId="088222347c20f2f3" providerId="LiveId" clId="{4C85D3E6-0CDF-46C7-AA58-56FE94981C03}" dt="2023-11-05T15:03:54.918" v="1223" actId="1076"/>
          <ac:spMkLst>
            <pc:docMk/>
            <pc:sldMk cId="1178497918" sldId="271"/>
            <ac:spMk id="22" creationId="{C2BA77DE-50F5-46D0-D205-E49572466AD2}"/>
          </ac:spMkLst>
        </pc:spChg>
        <pc:picChg chg="del mod">
          <ac:chgData name="Logan Spooner" userId="088222347c20f2f3" providerId="LiveId" clId="{4C85D3E6-0CDF-46C7-AA58-56FE94981C03}" dt="2023-11-05T13:55:56.898" v="820" actId="478"/>
          <ac:picMkLst>
            <pc:docMk/>
            <pc:sldMk cId="1178497918" sldId="271"/>
            <ac:picMk id="4" creationId="{0B141778-9AB9-275C-07E6-1299CDB2DC45}"/>
          </ac:picMkLst>
        </pc:picChg>
        <pc:picChg chg="add mod modCrop">
          <ac:chgData name="Logan Spooner" userId="088222347c20f2f3" providerId="LiveId" clId="{4C85D3E6-0CDF-46C7-AA58-56FE94981C03}" dt="2023-11-05T13:57:06.298" v="874" actId="1076"/>
          <ac:picMkLst>
            <pc:docMk/>
            <pc:sldMk cId="1178497918" sldId="271"/>
            <ac:picMk id="5" creationId="{E7831B6D-FA61-2CD0-3E39-1A9B8260E221}"/>
          </ac:picMkLst>
        </pc:picChg>
      </pc:sldChg>
      <pc:sldChg chg="modSp add mod ord">
        <pc:chgData name="Logan Spooner" userId="088222347c20f2f3" providerId="LiveId" clId="{4C85D3E6-0CDF-46C7-AA58-56FE94981C03}" dt="2023-11-05T16:33:55.521" v="2816" actId="20577"/>
        <pc:sldMkLst>
          <pc:docMk/>
          <pc:sldMk cId="3650608821" sldId="272"/>
        </pc:sldMkLst>
        <pc:spChg chg="mod">
          <ac:chgData name="Logan Spooner" userId="088222347c20f2f3" providerId="LiveId" clId="{4C85D3E6-0CDF-46C7-AA58-56FE94981C03}" dt="2023-11-05T16:33:55.521" v="2816" actId="20577"/>
          <ac:spMkLst>
            <pc:docMk/>
            <pc:sldMk cId="3650608821" sldId="272"/>
            <ac:spMk id="3" creationId="{B4854A6F-027A-4572-A9B8-CBA690AAB757}"/>
          </ac:spMkLst>
        </pc:spChg>
        <pc:spChg chg="mod">
          <ac:chgData name="Logan Spooner" userId="088222347c20f2f3" providerId="LiveId" clId="{4C85D3E6-0CDF-46C7-AA58-56FE94981C03}" dt="2023-11-05T13:53:16.391" v="755" actId="20577"/>
          <ac:spMkLst>
            <pc:docMk/>
            <pc:sldMk cId="3650608821" sldId="272"/>
            <ac:spMk id="5" creationId="{AA4CDAD4-F2FD-41EC-8AC7-D2C030FF007B}"/>
          </ac:spMkLst>
        </pc:spChg>
      </pc:sldChg>
      <pc:sldChg chg="addSp modSp new mod">
        <pc:chgData name="Logan Spooner" userId="088222347c20f2f3" providerId="LiveId" clId="{4C85D3E6-0CDF-46C7-AA58-56FE94981C03}" dt="2023-11-05T16:33:23.349" v="2801" actId="20577"/>
        <pc:sldMkLst>
          <pc:docMk/>
          <pc:sldMk cId="2473625875" sldId="273"/>
        </pc:sldMkLst>
        <pc:spChg chg="mod">
          <ac:chgData name="Logan Spooner" userId="088222347c20f2f3" providerId="LiveId" clId="{4C85D3E6-0CDF-46C7-AA58-56FE94981C03}" dt="2023-11-05T16:32:57.166" v="2726" actId="20577"/>
          <ac:spMkLst>
            <pc:docMk/>
            <pc:sldMk cId="2473625875" sldId="273"/>
            <ac:spMk id="2" creationId="{7E36DFD7-BEB6-9D7F-2294-4979A35B26D8}"/>
          </ac:spMkLst>
        </pc:spChg>
        <pc:spChg chg="mod">
          <ac:chgData name="Logan Spooner" userId="088222347c20f2f3" providerId="LiveId" clId="{4C85D3E6-0CDF-46C7-AA58-56FE94981C03}" dt="2023-11-05T16:33:23.349" v="2801" actId="20577"/>
          <ac:spMkLst>
            <pc:docMk/>
            <pc:sldMk cId="2473625875" sldId="273"/>
            <ac:spMk id="3" creationId="{FD018883-6E5E-8EB4-8115-075BBC57840E}"/>
          </ac:spMkLst>
        </pc:spChg>
        <pc:picChg chg="add mod">
          <ac:chgData name="Logan Spooner" userId="088222347c20f2f3" providerId="LiveId" clId="{4C85D3E6-0CDF-46C7-AA58-56FE94981C03}" dt="2023-11-05T15:11:24.446" v="1648" actId="14100"/>
          <ac:picMkLst>
            <pc:docMk/>
            <pc:sldMk cId="2473625875" sldId="273"/>
            <ac:picMk id="5" creationId="{05B6D2F9-FFB8-EB53-F0A3-9C59776C1927}"/>
          </ac:picMkLst>
        </pc:picChg>
      </pc:sldChg>
      <pc:sldChg chg="addSp delSp modSp new mod">
        <pc:chgData name="Logan Spooner" userId="088222347c20f2f3" providerId="LiveId" clId="{4C85D3E6-0CDF-46C7-AA58-56FE94981C03}" dt="2023-11-05T16:33:35.362" v="2802" actId="14100"/>
        <pc:sldMkLst>
          <pc:docMk/>
          <pc:sldMk cId="3999887386" sldId="274"/>
        </pc:sldMkLst>
        <pc:spChg chg="mod">
          <ac:chgData name="Logan Spooner" userId="088222347c20f2f3" providerId="LiveId" clId="{4C85D3E6-0CDF-46C7-AA58-56FE94981C03}" dt="2023-11-05T15:12:23.060" v="1668" actId="20577"/>
          <ac:spMkLst>
            <pc:docMk/>
            <pc:sldMk cId="3999887386" sldId="274"/>
            <ac:spMk id="2" creationId="{2B950185-5662-ECAE-401F-FDBCC2A05B73}"/>
          </ac:spMkLst>
        </pc:spChg>
        <pc:spChg chg="mod">
          <ac:chgData name="Logan Spooner" userId="088222347c20f2f3" providerId="LiveId" clId="{4C85D3E6-0CDF-46C7-AA58-56FE94981C03}" dt="2023-11-05T16:33:35.362" v="2802" actId="14100"/>
          <ac:spMkLst>
            <pc:docMk/>
            <pc:sldMk cId="3999887386" sldId="274"/>
            <ac:spMk id="3" creationId="{101F30CD-0B46-5A13-D605-9FACF45BF5B5}"/>
          </ac:spMkLst>
        </pc:spChg>
        <pc:spChg chg="add mod">
          <ac:chgData name="Logan Spooner" userId="088222347c20f2f3" providerId="LiveId" clId="{4C85D3E6-0CDF-46C7-AA58-56FE94981C03}" dt="2023-11-05T15:23:44.373" v="2478" actId="692"/>
          <ac:spMkLst>
            <pc:docMk/>
            <pc:sldMk cId="3999887386" sldId="274"/>
            <ac:spMk id="6" creationId="{7920D9E4-BB2E-0B9B-1849-14CE23CF7B0C}"/>
          </ac:spMkLst>
        </pc:spChg>
        <pc:picChg chg="add del mod">
          <ac:chgData name="Logan Spooner" userId="088222347c20f2f3" providerId="LiveId" clId="{4C85D3E6-0CDF-46C7-AA58-56FE94981C03}" dt="2023-11-05T15:21:20.677" v="2449" actId="478"/>
          <ac:picMkLst>
            <pc:docMk/>
            <pc:sldMk cId="3999887386" sldId="274"/>
            <ac:picMk id="5" creationId="{10590B8E-F39F-67AE-C25F-DE96A367804D}"/>
          </ac:picMkLst>
        </pc:picChg>
        <pc:picChg chg="add del mod">
          <ac:chgData name="Logan Spooner" userId="088222347c20f2f3" providerId="LiveId" clId="{4C85D3E6-0CDF-46C7-AA58-56FE94981C03}" dt="2023-11-05T15:21:40.286" v="2456" actId="478"/>
          <ac:picMkLst>
            <pc:docMk/>
            <pc:sldMk cId="3999887386" sldId="274"/>
            <ac:picMk id="8" creationId="{32642146-4A77-037E-94B8-DF17D954E304}"/>
          </ac:picMkLst>
        </pc:picChg>
        <pc:picChg chg="add mod">
          <ac:chgData name="Logan Spooner" userId="088222347c20f2f3" providerId="LiveId" clId="{4C85D3E6-0CDF-46C7-AA58-56FE94981C03}" dt="2023-11-05T15:23:02.026" v="2471" actId="14100"/>
          <ac:picMkLst>
            <pc:docMk/>
            <pc:sldMk cId="3999887386" sldId="274"/>
            <ac:picMk id="10" creationId="{268092C9-DFF4-92B2-8C4F-422BFFFE0B3E}"/>
          </ac:picMkLst>
        </pc:picChg>
      </pc:sldChg>
      <pc:sldChg chg="modSp new mod">
        <pc:chgData name="Logan Spooner" userId="088222347c20f2f3" providerId="LiveId" clId="{4C85D3E6-0CDF-46C7-AA58-56FE94981C03}" dt="2023-11-05T15:29:51.310" v="2492" actId="20577"/>
        <pc:sldMkLst>
          <pc:docMk/>
          <pc:sldMk cId="2223149002" sldId="275"/>
        </pc:sldMkLst>
        <pc:spChg chg="mod">
          <ac:chgData name="Logan Spooner" userId="088222347c20f2f3" providerId="LiveId" clId="{4C85D3E6-0CDF-46C7-AA58-56FE94981C03}" dt="2023-11-05T15:24:24.118" v="2486" actId="20577"/>
          <ac:spMkLst>
            <pc:docMk/>
            <pc:sldMk cId="2223149002" sldId="275"/>
            <ac:spMk id="2" creationId="{76148235-0471-4CFC-7813-475E07927CE5}"/>
          </ac:spMkLst>
        </pc:spChg>
        <pc:spChg chg="mod">
          <ac:chgData name="Logan Spooner" userId="088222347c20f2f3" providerId="LiveId" clId="{4C85D3E6-0CDF-46C7-AA58-56FE94981C03}" dt="2023-11-05T15:29:51.310" v="2492" actId="20577"/>
          <ac:spMkLst>
            <pc:docMk/>
            <pc:sldMk cId="2223149002" sldId="275"/>
            <ac:spMk id="3" creationId="{D541D0DC-9062-FB9E-38F5-CE7530306D9F}"/>
          </ac:spMkLst>
        </pc:spChg>
      </pc:sldChg>
      <pc:sldChg chg="addSp delSp modSp new mod setBg">
        <pc:chgData name="Logan Spooner" userId="088222347c20f2f3" providerId="LiveId" clId="{4C85D3E6-0CDF-46C7-AA58-56FE94981C03}" dt="2023-11-05T16:50:24.590" v="3388" actId="1076"/>
        <pc:sldMkLst>
          <pc:docMk/>
          <pc:sldMk cId="3294034786" sldId="276"/>
        </pc:sldMkLst>
        <pc:spChg chg="mod">
          <ac:chgData name="Logan Spooner" userId="088222347c20f2f3" providerId="LiveId" clId="{4C85D3E6-0CDF-46C7-AA58-56FE94981C03}" dt="2023-11-05T16:50:24.590" v="3388" actId="1076"/>
          <ac:spMkLst>
            <pc:docMk/>
            <pc:sldMk cId="3294034786" sldId="276"/>
            <ac:spMk id="2" creationId="{5EF207A5-61A5-ADB4-FA21-4EEFF0198C1A}"/>
          </ac:spMkLst>
        </pc:spChg>
        <pc:spChg chg="mod">
          <ac:chgData name="Logan Spooner" userId="088222347c20f2f3" providerId="LiveId" clId="{4C85D3E6-0CDF-46C7-AA58-56FE94981C03}" dt="2023-11-05T16:50:14.099" v="3385" actId="14100"/>
          <ac:spMkLst>
            <pc:docMk/>
            <pc:sldMk cId="3294034786" sldId="276"/>
            <ac:spMk id="3" creationId="{A83C5EEE-D808-AB4B-731E-A1E9C66582EE}"/>
          </ac:spMkLst>
        </pc:spChg>
        <pc:spChg chg="add">
          <ac:chgData name="Logan Spooner" userId="088222347c20f2f3" providerId="LiveId" clId="{4C85D3E6-0CDF-46C7-AA58-56FE94981C03}" dt="2023-11-05T16:49:47.819" v="3376" actId="26606"/>
          <ac:spMkLst>
            <pc:docMk/>
            <pc:sldMk cId="3294034786" sldId="276"/>
            <ac:spMk id="11" creationId="{8761DDFE-071F-4200-B0AA-394476C2D2D6}"/>
          </ac:spMkLst>
        </pc:spChg>
        <pc:spChg chg="add del">
          <ac:chgData name="Logan Spooner" userId="088222347c20f2f3" providerId="LiveId" clId="{4C85D3E6-0CDF-46C7-AA58-56FE94981C03}" dt="2023-11-05T16:49:43.802" v="3375" actId="26606"/>
          <ac:spMkLst>
            <pc:docMk/>
            <pc:sldMk cId="3294034786" sldId="276"/>
            <ac:spMk id="14" creationId="{99F1FFA9-D672-408C-9220-ADEEC6ABDD09}"/>
          </ac:spMkLst>
        </pc:spChg>
        <pc:picChg chg="add del mod">
          <ac:chgData name="Logan Spooner" userId="088222347c20f2f3" providerId="LiveId" clId="{4C85D3E6-0CDF-46C7-AA58-56FE94981C03}" dt="2023-11-05T16:42:04.817" v="3182" actId="478"/>
          <ac:picMkLst>
            <pc:docMk/>
            <pc:sldMk cId="3294034786" sldId="276"/>
            <ac:picMk id="5" creationId="{60919E16-9B69-F17E-C73E-E7F60EF3FD21}"/>
          </ac:picMkLst>
        </pc:picChg>
        <pc:picChg chg="add mod">
          <ac:chgData name="Logan Spooner" userId="088222347c20f2f3" providerId="LiveId" clId="{4C85D3E6-0CDF-46C7-AA58-56FE94981C03}" dt="2023-11-05T16:50:21.111" v="3387" actId="1076"/>
          <ac:picMkLst>
            <pc:docMk/>
            <pc:sldMk cId="3294034786" sldId="276"/>
            <ac:picMk id="7" creationId="{C061E642-10ED-1CAC-0691-F6E671EF8D1C}"/>
          </ac:picMkLst>
        </pc:picChg>
        <pc:picChg chg="add mod">
          <ac:chgData name="Logan Spooner" userId="088222347c20f2f3" providerId="LiveId" clId="{4C85D3E6-0CDF-46C7-AA58-56FE94981C03}" dt="2023-11-05T16:50:07.716" v="3382" actId="1076"/>
          <ac:picMkLst>
            <pc:docMk/>
            <pc:sldMk cId="3294034786" sldId="276"/>
            <ac:picMk id="9" creationId="{A078920C-9D9B-06A3-D203-9FEA37A1CF54}"/>
          </ac:picMkLst>
        </pc:picChg>
      </pc:sldChg>
    </pc:docChg>
  </pc:docChgLst>
  <pc:docChgLst>
    <pc:chgData name="Logan Spooner" userId="088222347c20f2f3" providerId="LiveId" clId="{6932EFAD-75A9-634D-8C30-4EA57D6C4DB2}"/>
    <pc:docChg chg="undo custSel addSld modSld">
      <pc:chgData name="Logan Spooner" userId="088222347c20f2f3" providerId="LiveId" clId="{6932EFAD-75A9-634D-8C30-4EA57D6C4DB2}" dt="2023-11-08T22:54:10.525" v="34" actId="1076"/>
      <pc:docMkLst>
        <pc:docMk/>
      </pc:docMkLst>
      <pc:sldChg chg="addSp delSp modSp">
        <pc:chgData name="Logan Spooner" userId="088222347c20f2f3" providerId="LiveId" clId="{6932EFAD-75A9-634D-8C30-4EA57D6C4DB2}" dt="2023-11-08T22:50:36.946" v="29" actId="1076"/>
        <pc:sldMkLst>
          <pc:docMk/>
          <pc:sldMk cId="3100250715" sldId="256"/>
        </pc:sldMkLst>
        <pc:picChg chg="add del">
          <ac:chgData name="Logan Spooner" userId="088222347c20f2f3" providerId="LiveId" clId="{6932EFAD-75A9-634D-8C30-4EA57D6C4DB2}" dt="2023-11-08T22:48:11.455" v="19" actId="21"/>
          <ac:picMkLst>
            <pc:docMk/>
            <pc:sldMk cId="3100250715" sldId="256"/>
            <ac:picMk id="4" creationId="{CDBABAF2-A462-BD38-1C2F-060605C3E027}"/>
          </ac:picMkLst>
        </pc:picChg>
        <pc:picChg chg="add mod">
          <ac:chgData name="Logan Spooner" userId="088222347c20f2f3" providerId="LiveId" clId="{6932EFAD-75A9-634D-8C30-4EA57D6C4DB2}" dt="2023-11-08T22:50:36.946" v="29" actId="1076"/>
          <ac:picMkLst>
            <pc:docMk/>
            <pc:sldMk cId="3100250715" sldId="256"/>
            <ac:picMk id="5" creationId="{C59668F7-2258-DF78-71C0-FA433B596A16}"/>
          </ac:picMkLst>
        </pc:picChg>
      </pc:sldChg>
      <pc:sldChg chg="addSp delSp modSp mod modClrScheme delDesignElem chgLayout">
        <pc:chgData name="Logan Spooner" userId="088222347c20f2f3" providerId="LiveId" clId="{6932EFAD-75A9-634D-8C30-4EA57D6C4DB2}" dt="2023-11-08T22:43:12.024" v="1" actId="700"/>
        <pc:sldMkLst>
          <pc:docMk/>
          <pc:sldMk cId="3294034786" sldId="276"/>
        </pc:sldMkLst>
        <pc:spChg chg="mod ord">
          <ac:chgData name="Logan Spooner" userId="088222347c20f2f3" providerId="LiveId" clId="{6932EFAD-75A9-634D-8C30-4EA57D6C4DB2}" dt="2023-11-08T22:43:12.024" v="1" actId="700"/>
          <ac:spMkLst>
            <pc:docMk/>
            <pc:sldMk cId="3294034786" sldId="276"/>
            <ac:spMk id="2" creationId="{5EF207A5-61A5-ADB4-FA21-4EEFF0198C1A}"/>
          </ac:spMkLst>
        </pc:spChg>
        <pc:spChg chg="mod ord">
          <ac:chgData name="Logan Spooner" userId="088222347c20f2f3" providerId="LiveId" clId="{6932EFAD-75A9-634D-8C30-4EA57D6C4DB2}" dt="2023-11-08T22:43:12.024" v="1" actId="700"/>
          <ac:spMkLst>
            <pc:docMk/>
            <pc:sldMk cId="3294034786" sldId="276"/>
            <ac:spMk id="3" creationId="{A83C5EEE-D808-AB4B-731E-A1E9C66582EE}"/>
          </ac:spMkLst>
        </pc:spChg>
        <pc:spChg chg="add del">
          <ac:chgData name="Logan Spooner" userId="088222347c20f2f3" providerId="LiveId" clId="{6932EFAD-75A9-634D-8C30-4EA57D6C4DB2}" dt="2023-11-08T22:43:12.024" v="1" actId="700"/>
          <ac:spMkLst>
            <pc:docMk/>
            <pc:sldMk cId="3294034786" sldId="276"/>
            <ac:spMk id="11" creationId="{8761DDFE-071F-4200-B0AA-394476C2D2D6}"/>
          </ac:spMkLst>
        </pc:spChg>
      </pc:sldChg>
      <pc:sldChg chg="addSp modSp new">
        <pc:chgData name="Logan Spooner" userId="088222347c20f2f3" providerId="LiveId" clId="{6932EFAD-75A9-634D-8C30-4EA57D6C4DB2}" dt="2023-11-08T22:54:10.525" v="34" actId="1076"/>
        <pc:sldMkLst>
          <pc:docMk/>
          <pc:sldMk cId="3330063037" sldId="277"/>
        </pc:sldMkLst>
        <pc:spChg chg="mod">
          <ac:chgData name="Logan Spooner" userId="088222347c20f2f3" providerId="LiveId" clId="{6932EFAD-75A9-634D-8C30-4EA57D6C4DB2}" dt="2023-11-08T22:43:45.767" v="14" actId="20577"/>
          <ac:spMkLst>
            <pc:docMk/>
            <pc:sldMk cId="3330063037" sldId="277"/>
            <ac:spMk id="2" creationId="{DBF1741B-0FAE-7FFE-7863-E0F924C081AB}"/>
          </ac:spMkLst>
        </pc:spChg>
        <pc:spChg chg="mod">
          <ac:chgData name="Logan Spooner" userId="088222347c20f2f3" providerId="LiveId" clId="{6932EFAD-75A9-634D-8C30-4EA57D6C4DB2}" dt="2023-11-08T22:44:37.580" v="17" actId="114"/>
          <ac:spMkLst>
            <pc:docMk/>
            <pc:sldMk cId="3330063037" sldId="277"/>
            <ac:spMk id="3" creationId="{BE9EFE2D-0675-02AC-872C-57D49236E6A8}"/>
          </ac:spMkLst>
        </pc:spChg>
        <pc:picChg chg="add mod">
          <ac:chgData name="Logan Spooner" userId="088222347c20f2f3" providerId="LiveId" clId="{6932EFAD-75A9-634D-8C30-4EA57D6C4DB2}" dt="2023-11-08T22:54:10.525" v="34" actId="1076"/>
          <ac:picMkLst>
            <pc:docMk/>
            <pc:sldMk cId="3330063037" sldId="277"/>
            <ac:picMk id="4" creationId="{642F27DC-9AC6-C6F4-2437-837797CF5185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55E062-FBA5-4599-B1D2-101A18CA68B7}" type="datetimeFigureOut">
              <a:rPr lang="en-US" smtClean="0"/>
              <a:t>11/8/2023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1C2D87-A8C2-4173-A7B6-88B552C94A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7736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 /><Relationship Id="rId1" Type="http://schemas.openxmlformats.org/officeDocument/2006/relationships/notesMaster" Target="../notesMasters/notesMaster1.xml" 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 /><Relationship Id="rId1" Type="http://schemas.openxmlformats.org/officeDocument/2006/relationships/notesMaster" Target="../notesMasters/notesMaster1.xml" 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68C491-6397-4E34-8687-6A635CB0A12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5982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4A3186-0575-4C38-9682-8DE650BA7E4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2110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C2D87-A8C2-4173-A7B6-88B552C94A3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1793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F193F-AF31-C20E-026C-35EC1BA7CC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28BCBE-EC1F-C4E1-0ACD-33317C3038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02ADE7-E1D2-63D5-8D9D-526EBA3A51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34FD3-F1D0-44C9-8E21-1336D890858F}" type="datetimeFigureOut">
              <a:rPr lang="en-US" smtClean="0"/>
              <a:t>11/8/2023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6F38E-CC9E-8EDC-3D45-C16EA7D73E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B4D672-9410-21C6-25A5-A94619989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40F59-E9FC-4724-B9ED-29E37E96C5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1452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1D19C4-914F-590A-C569-3C032168C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50F27EE-78DA-0E25-AAFD-5668C96233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6BA5F2-BB67-083D-29F9-6E0D43E012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34FD3-F1D0-44C9-8E21-1336D890858F}" type="datetimeFigureOut">
              <a:rPr lang="en-US" smtClean="0"/>
              <a:t>11/8/2023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827C56-AF4B-14F5-4384-E035A31E6B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D1EB8D-8F0E-7B92-A0A6-5D36E1A09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40F59-E9FC-4724-B9ED-29E37E96C5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9296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CE5A4AF-1914-6CCC-7E0B-48EDB33105E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487F300-AE51-15FF-B176-BFB6B8AD30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DB751E-1DAB-5A40-47B7-6249876BC5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34FD3-F1D0-44C9-8E21-1336D890858F}" type="datetimeFigureOut">
              <a:rPr lang="en-US" smtClean="0"/>
              <a:t>11/8/2023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DEF14A-FC90-792C-18E8-64DC446A4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F74BE7-C0C1-A21A-016F-F166488D2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40F59-E9FC-4724-B9ED-29E37E96C5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4468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F9D0A-A32A-1707-B69D-690CBF9BEA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F0EB22-6345-05C3-2F33-AD6F77392D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DDD20-5878-37F0-8F59-7E9E36392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34FD3-F1D0-44C9-8E21-1336D890858F}" type="datetimeFigureOut">
              <a:rPr lang="en-US" smtClean="0"/>
              <a:t>11/8/2023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FE669E-844D-A3B9-481B-9EF6F3784A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5709C7-2FDB-4221-507D-09B3BA8DD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40F59-E9FC-4724-B9ED-29E37E96C5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8923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F411E6-2FBB-37CD-83D0-65B2454145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C56F07-BFDD-CC23-9526-41577CF23F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1FD4B3-6364-9056-E153-04195AEFCE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34FD3-F1D0-44C9-8E21-1336D890858F}" type="datetimeFigureOut">
              <a:rPr lang="en-US" smtClean="0"/>
              <a:t>11/8/2023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0043C7-DDE1-3B41-1D0D-EC9A6E82E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A289DD-4A44-D203-E926-BAD3348BEF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40F59-E9FC-4724-B9ED-29E37E96C5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2463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CE258D-D1E5-94F7-9FE1-3060F9AB1A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6433A5-81EA-0CA9-3254-B4A92B0E961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077B4B-5F03-3B41-AAD5-CB17EA0BC3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A20669-6966-CCD8-64EA-487B17445B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34FD3-F1D0-44C9-8E21-1336D890858F}" type="datetimeFigureOut">
              <a:rPr lang="en-US" smtClean="0"/>
              <a:t>11/8/2023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62CEE0-3B0D-32BA-6BCF-98A945A37B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782FFB-BF8D-4A05-D4BE-641E8D258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40F59-E9FC-4724-B9ED-29E37E96C5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4918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87F55-6BF7-DF92-0E52-2B9E243321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15BFF0-133E-D68F-DECD-8931DA9F27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0D7BF9-AD2A-473C-0023-16E88177AE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A774B3A-1FD3-B050-C1CD-2EFC5C698AD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13D4485-9AF0-C7A0-6D6B-7F76FB333F4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FCBB548-B166-7821-A3D1-C9D72CF16D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34FD3-F1D0-44C9-8E21-1336D890858F}" type="datetimeFigureOut">
              <a:rPr lang="en-US" smtClean="0"/>
              <a:t>11/8/2023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3F93135-5048-E244-B9BC-94514D91D0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A601E8-2CC2-ECF3-9D6A-9731726ABD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40F59-E9FC-4724-B9ED-29E37E96C5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8573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B86D05-9173-FD81-FE89-67C053897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B5D2017-8092-2265-2154-43D7683EF0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34FD3-F1D0-44C9-8E21-1336D890858F}" type="datetimeFigureOut">
              <a:rPr lang="en-US" smtClean="0"/>
              <a:t>11/8/2023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EC5D2D-5288-1491-B3C1-71AA7450B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DAA547-99F1-AEF5-C7FE-EB0880950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40F59-E9FC-4724-B9ED-29E37E96C5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19913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2E3983C-E622-7C45-A420-E2EA6F9E3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34FD3-F1D0-44C9-8E21-1336D890858F}" type="datetimeFigureOut">
              <a:rPr lang="en-US" smtClean="0"/>
              <a:t>11/8/2023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A286DD4-1F67-E9F1-2992-51815C1095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830006-4F34-1E28-08EF-7B9E352A6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40F59-E9FC-4724-B9ED-29E37E96C5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064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3713E5-F71D-0519-3C8D-67FED74B96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8FB8F2-496F-F41D-0B80-0D262B95E5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2F2CB0-3053-055D-8824-05B7CFED0B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D348CC-C671-CAD3-BDFA-11C1E2C73F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34FD3-F1D0-44C9-8E21-1336D890858F}" type="datetimeFigureOut">
              <a:rPr lang="en-US" smtClean="0"/>
              <a:t>11/8/2023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229DFE-F1CF-08BC-45E7-36F9788454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C182DA-CF55-0356-F1BB-B79C597B2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40F59-E9FC-4724-B9ED-29E37E96C5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4558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0BDF4-8F69-2625-30DA-C7BD19ADC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4FAB782-62D8-384E-3796-0BCF67FB39F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7B24ED-336E-B3B6-BCCC-78DBE77D3B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168AB5-EA49-51B9-D225-AF0564F340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34FD3-F1D0-44C9-8E21-1336D890858F}" type="datetimeFigureOut">
              <a:rPr lang="en-US" smtClean="0"/>
              <a:t>11/8/2023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C81EAA-FEC7-FCB3-DE88-7D5CDE30D0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BB44B0-4BDF-9D67-7B80-A167D1B4D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40F59-E9FC-4724-B9ED-29E37E96C5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0263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4F789D7-D900-B4B4-9CFA-4B477D509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728BAE-3DCB-C2EE-D094-816238D730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FC54E2-1BA1-7C01-BB30-1CA50BC3D30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234FD3-F1D0-44C9-8E21-1336D890858F}" type="datetimeFigureOut">
              <a:rPr lang="en-US" smtClean="0"/>
              <a:t>11/8/2023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17DD38-6220-7566-8C3D-0D07B9B6D1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5F8522-9D93-14DA-75E4-CAA5FDD35D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A40F59-E9FC-4724-B9ED-29E37E96C5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63761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 /><Relationship Id="rId1" Type="http://schemas.openxmlformats.org/officeDocument/2006/relationships/slideLayout" Target="../slideLayouts/slideLayout1.xml" 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 /><Relationship Id="rId2" Type="http://schemas.openxmlformats.org/officeDocument/2006/relationships/notesSlide" Target="../notesSlides/notesSlide1.xml" /><Relationship Id="rId1" Type="http://schemas.openxmlformats.org/officeDocument/2006/relationships/slideLayout" Target="../slideLayouts/slideLayout2.xml" 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 /><Relationship Id="rId2" Type="http://schemas.openxmlformats.org/officeDocument/2006/relationships/notesSlide" Target="../notesSlides/notesSlide2.xml" /><Relationship Id="rId1" Type="http://schemas.openxmlformats.org/officeDocument/2006/relationships/slideLayout" Target="../slideLayouts/slideLayout2.xml" /><Relationship Id="rId5" Type="http://schemas.openxmlformats.org/officeDocument/2006/relationships/image" Target="../media/image4.png" /><Relationship Id="rId4" Type="http://schemas.openxmlformats.org/officeDocument/2006/relationships/image" Target="../media/image3.png" 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 /><Relationship Id="rId2" Type="http://schemas.openxmlformats.org/officeDocument/2006/relationships/image" Target="../media/image5.png" /><Relationship Id="rId1" Type="http://schemas.openxmlformats.org/officeDocument/2006/relationships/slideLayout" Target="../slideLayouts/slideLayout2.xml" 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 /><Relationship Id="rId2" Type="http://schemas.openxmlformats.org/officeDocument/2006/relationships/notesSlide" Target="../notesSlides/notesSlide3.xml" /><Relationship Id="rId1" Type="http://schemas.openxmlformats.org/officeDocument/2006/relationships/slideLayout" Target="../slideLayouts/slideLayout2.xml" 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 /><Relationship Id="rId2" Type="http://schemas.openxmlformats.org/officeDocument/2006/relationships/image" Target="../media/image8.png" /><Relationship Id="rId1" Type="http://schemas.openxmlformats.org/officeDocument/2006/relationships/slideLayout" Target="../slideLayouts/slideLayout2.xml" 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 /><Relationship Id="rId2" Type="http://schemas.openxmlformats.org/officeDocument/2006/relationships/image" Target="../media/image10.jpeg" /><Relationship Id="rId1" Type="http://schemas.openxmlformats.org/officeDocument/2006/relationships/slideLayout" Target="../slideLayouts/slideLayout2.xml" 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 /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E673A-0A23-912F-63B3-00A4BA6080E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Design of a 1420 MHz Bandpass Filter for Radio Astronomy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552B50-2FD4-9C2F-F62E-725AC5BA0A2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By: Logan Spooner, Shantanu Chakraborty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9668F7-2258-DF78-71C0-FA433B596A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4484" y="115136"/>
            <a:ext cx="1710993" cy="1287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2507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148235-0471-4CFC-7813-475E07927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41D0DC-9062-FB9E-38F5-CE7530306D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 J. Bahl and R. Garg, "Simple and accurate formulas for a microstrip with finite strip thickness," in Proceedings of the IEEE, vol. 65, no. 11, pp. 1611-1612, Nov. 1977, </a:t>
            </a:r>
            <a:r>
              <a:rPr lang="en-US" sz="2800" dirty="0" err="1"/>
              <a:t>doi</a:t>
            </a:r>
            <a:r>
              <a:rPr lang="en-US" sz="2800" dirty="0"/>
              <a:t>: 10.1109/PROC.1977.10783.</a:t>
            </a:r>
          </a:p>
          <a:p>
            <a:r>
              <a:rPr lang="en-US" dirty="0"/>
              <a:t>A. Garg, B. Pratap and D. Gupta, "Design of Parallel Coupled Line Band Pass Filter," 2016 Second International Conference on Computational Intelligence &amp; Communication Technology (CICT), Ghaziabad, India, 2016, pp. 452-454, </a:t>
            </a:r>
            <a:r>
              <a:rPr lang="en-US" dirty="0" err="1"/>
              <a:t>doi</a:t>
            </a:r>
            <a:r>
              <a:rPr lang="en-US" dirty="0"/>
              <a:t>: 10.1109/CICT.2016.96.</a:t>
            </a:r>
          </a:p>
          <a:p>
            <a:r>
              <a:rPr lang="en-US" b="0" i="0" dirty="0" err="1">
                <a:solidFill>
                  <a:srgbClr val="333333"/>
                </a:solidFill>
                <a:effectLst/>
                <a:latin typeface="-apple-system"/>
              </a:rPr>
              <a:t>Zhekai</a:t>
            </a:r>
            <a:r>
              <a:rPr lang="en-US" b="0" i="0" dirty="0">
                <a:solidFill>
                  <a:srgbClr val="333333"/>
                </a:solidFill>
                <a:effectLst/>
                <a:latin typeface="-apple-system"/>
              </a:rPr>
              <a:t> Chen 2022 </a:t>
            </a:r>
            <a:r>
              <a:rPr lang="en-US" b="0" i="1" dirty="0">
                <a:solidFill>
                  <a:srgbClr val="333333"/>
                </a:solidFill>
                <a:effectLst/>
                <a:latin typeface="-apple-system"/>
              </a:rPr>
              <a:t>J. Phys.: Conf. Ser.</a:t>
            </a:r>
            <a:r>
              <a:rPr lang="en-US" b="0" i="0" dirty="0">
                <a:solidFill>
                  <a:srgbClr val="333333"/>
                </a:solidFill>
                <a:effectLst/>
                <a:latin typeface="-apple-system"/>
              </a:rPr>
              <a:t> </a:t>
            </a:r>
            <a:r>
              <a:rPr lang="en-US" b="1" i="0" dirty="0">
                <a:solidFill>
                  <a:srgbClr val="333333"/>
                </a:solidFill>
                <a:effectLst/>
                <a:latin typeface="-apple-system"/>
              </a:rPr>
              <a:t>2381</a:t>
            </a:r>
            <a:r>
              <a:rPr lang="en-US" b="0" i="0" dirty="0">
                <a:solidFill>
                  <a:srgbClr val="333333"/>
                </a:solidFill>
                <a:effectLst/>
                <a:latin typeface="-apple-system"/>
              </a:rPr>
              <a:t> 012080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31490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69B93-6F4F-9101-D8CF-DEA3BEB77D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F43193-10A2-1160-75E5-991E8CD622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Background and Premise</a:t>
            </a:r>
          </a:p>
          <a:p>
            <a:r>
              <a:rPr lang="en-US" dirty="0"/>
              <a:t>Methods</a:t>
            </a:r>
          </a:p>
          <a:p>
            <a:r>
              <a:rPr lang="en-US" dirty="0"/>
              <a:t>Design and Simulation</a:t>
            </a:r>
          </a:p>
          <a:p>
            <a:r>
              <a:rPr lang="en-US" dirty="0"/>
              <a:t>Construction</a:t>
            </a:r>
          </a:p>
          <a:p>
            <a:r>
              <a:rPr lang="en-US" dirty="0"/>
              <a:t>Testing and Results</a:t>
            </a:r>
          </a:p>
          <a:p>
            <a:r>
              <a:rPr lang="en-US" dirty="0"/>
              <a:t>Use in Software Defined Radio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36138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F2647-79D5-4FC1-C84D-E99AC8C06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and Premise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78CA3F-9C0D-7792-1C3E-3858EC70C0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5444" y="1594513"/>
            <a:ext cx="7411497" cy="4898362"/>
          </a:xfrm>
        </p:spPr>
        <p:txBody>
          <a:bodyPr>
            <a:normAutofit/>
          </a:bodyPr>
          <a:lstStyle/>
          <a:p>
            <a:r>
              <a:rPr lang="en-US" sz="3200" dirty="0"/>
              <a:t>21 cm wavelength radiation emitted by cold Hydrogen Clouds</a:t>
            </a:r>
          </a:p>
          <a:p>
            <a:pPr lvl="1"/>
            <a:r>
              <a:rPr lang="en-US" sz="2600" dirty="0"/>
              <a:t>Cold Hydrogen is that which makes up most of the Inter Stellar Medium (ISM)</a:t>
            </a:r>
          </a:p>
          <a:p>
            <a:r>
              <a:rPr lang="en-US" sz="3200" dirty="0"/>
              <a:t>Background noise can hinder the detection of this signal, especially for amateur astronomers.</a:t>
            </a:r>
          </a:p>
          <a:p>
            <a:r>
              <a:rPr lang="en-US" sz="3200" dirty="0"/>
              <a:t>Our goal was to create an efficient bandpass filter to reduce this background noise using a microstrip structure.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06D9FD-3731-73C2-5FBC-5C14AE8491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0499" y="2241934"/>
            <a:ext cx="3666057" cy="3354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043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D6E58C-4968-4CF1-8DFF-42870B67AC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2404730" cy="1325563"/>
          </a:xfrm>
        </p:spPr>
        <p:txBody>
          <a:bodyPr/>
          <a:lstStyle/>
          <a:p>
            <a:r>
              <a:rPr lang="en-US" dirty="0"/>
              <a:t>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854A6F-027A-4572-A9B8-CBA690AAB7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5061382" cy="4856566"/>
          </a:xfrm>
        </p:spPr>
        <p:txBody>
          <a:bodyPr>
            <a:normAutofit/>
          </a:bodyPr>
          <a:lstStyle/>
          <a:p>
            <a:r>
              <a:rPr lang="en-US" dirty="0"/>
              <a:t>Design: Sonnet EM Simulation Software</a:t>
            </a:r>
          </a:p>
          <a:p>
            <a:r>
              <a:rPr lang="en-US" dirty="0"/>
              <a:t>Material: </a:t>
            </a:r>
          </a:p>
          <a:p>
            <a:pPr lvl="1"/>
            <a:r>
              <a:rPr lang="en-US" dirty="0"/>
              <a:t>FR-4 (PCB material)</a:t>
            </a:r>
          </a:p>
          <a:p>
            <a:pPr lvl="1"/>
            <a:r>
              <a:rPr lang="en-US" dirty="0"/>
              <a:t>Copper Tape</a:t>
            </a:r>
          </a:p>
          <a:p>
            <a:pPr lvl="1"/>
            <a:r>
              <a:rPr lang="en-US" dirty="0"/>
              <a:t>Precision knife</a:t>
            </a:r>
          </a:p>
          <a:p>
            <a:r>
              <a:rPr lang="en-US" dirty="0"/>
              <a:t>Analysis:</a:t>
            </a:r>
          </a:p>
          <a:p>
            <a:pPr lvl="1"/>
            <a:r>
              <a:rPr lang="en-US" dirty="0"/>
              <a:t>Used Sonnet to analyze designed BPF</a:t>
            </a:r>
          </a:p>
          <a:p>
            <a:pPr lvl="1"/>
            <a:r>
              <a:rPr lang="en-US" dirty="0"/>
              <a:t>Used VNA to analyze constructed BPF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A4CDAD4-F2FD-41EC-8AC7-D2C030FF007B}"/>
                  </a:ext>
                </a:extLst>
              </p:cNvPr>
              <p:cNvSpPr txBox="1"/>
              <p:nvPr/>
            </p:nvSpPr>
            <p:spPr>
              <a:xfrm>
                <a:off x="5890924" y="392536"/>
                <a:ext cx="6137929" cy="5733814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500" dirty="0"/>
                  <a:t>Effective Dielectric Constant:</a:t>
                </a:r>
                <a:endParaRPr lang="en-US" dirty="0">
                  <a:solidFill>
                    <a:srgbClr val="836967"/>
                  </a:solidFill>
                  <a:latin typeface="Cambria Math" panose="02040503050406030204" pitchFamily="18" charset="0"/>
                </a:endParaRPr>
              </a:p>
              <a:p>
                <a:r>
                  <a:rPr lang="en-US" baseline="30000" dirty="0">
                    <a:solidFill>
                      <a:srgbClr val="836967"/>
                    </a:solidFill>
                  </a:rPr>
                  <a:t>1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𝑒𝑓𝑓</m:t>
                        </m:r>
                      </m:sub>
                    </m:sSub>
                    <m:r>
                      <a:rPr lang="en-US" i="0" dirty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dirty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 dirty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𝜀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r>
                          <a:rPr lang="en-US" i="0" dirty="0">
                            <a:latin typeface="Cambria Math" panose="02040503050406030204" pitchFamily="18" charset="0"/>
                          </a:rPr>
                          <m:t>+1</m:t>
                        </m:r>
                      </m:num>
                      <m:den>
                        <m:r>
                          <a:rPr lang="en-US" i="0" dirty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dirty="0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i="1" dirty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 dirty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𝜀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r>
                          <a:rPr lang="en-US" i="0" dirty="0">
                            <a:latin typeface="Cambria Math" panose="02040503050406030204" pitchFamily="18" charset="0"/>
                          </a:rPr>
                          <m:t>−1</m:t>
                        </m:r>
                      </m:num>
                      <m:den>
                        <m:r>
                          <a:rPr lang="en-US" i="0" dirty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i="1" dirty="0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 dirty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i="0" dirty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US" i="1" dirty="0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0" dirty="0"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num>
                              <m:den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i="0" dirty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type m:val="skw"/>
                            <m:ctrlPr>
                              <a:rPr lang="en-US" i="1" dirty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0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0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  <m:r>
                      <a:rPr lang="en-US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0" dirty="0">
                        <a:latin typeface="Cambria Math" panose="02040503050406030204" pitchFamily="18" charset="0"/>
                      </a:rPr>
                      <m:t>0.468</m:t>
                    </m:r>
                    <m:f>
                      <m:fPr>
                        <m:ctrlPr>
                          <a:rPr lang="en-US" i="1" dirty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 dirty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𝜀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r>
                          <a:rPr lang="en-US" i="0" dirty="0">
                            <a:latin typeface="Cambria Math" panose="02040503050406030204" pitchFamily="18" charset="0"/>
                          </a:rPr>
                          <m:t>+0.5</m:t>
                        </m:r>
                      </m:num>
                      <m:den>
                        <m:r>
                          <a:rPr lang="en-US" i="0" dirty="0">
                            <a:latin typeface="Cambria Math" panose="02040503050406030204" pitchFamily="18" charset="0"/>
                          </a:rPr>
                          <m:t>1.5</m:t>
                        </m:r>
                      </m:den>
                    </m:f>
                    <m:rad>
                      <m:radPr>
                        <m:degHide m:val="on"/>
                        <m:ctrlPr>
                          <a:rPr lang="en-US" i="1" dirty="0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 dirty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num>
                          <m:den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den>
                        </m:f>
                      </m:e>
                    </m:rad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sz="2000" dirty="0"/>
              </a:p>
              <a:p>
                <a:r>
                  <a:rPr lang="en-US" sz="2000" dirty="0"/>
                  <a:t>w= 1.3mm</a:t>
                </a:r>
              </a:p>
              <a:p>
                <a:endParaRPr lang="en-US" sz="2000" dirty="0"/>
              </a:p>
              <a:p>
                <a:r>
                  <a:rPr lang="en-US" sz="2000" dirty="0"/>
                  <a:t>t=0.03mm</a:t>
                </a:r>
              </a:p>
              <a:p>
                <a:endParaRPr lang="en-US" sz="2000" dirty="0"/>
              </a:p>
              <a:p>
                <a:r>
                  <a:rPr lang="en-US" sz="2000" dirty="0"/>
                  <a:t>h=1.6mm</a:t>
                </a:r>
              </a:p>
              <a:p>
                <a:endParaRPr lang="en-US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4.4</m:t>
                      </m:r>
                    </m:oMath>
                  </m:oMathPara>
                </a14:m>
                <a:endParaRPr lang="en-US" sz="2000" dirty="0"/>
              </a:p>
              <a:p>
                <a:endParaRPr lang="en-US" sz="2000" dirty="0"/>
              </a:p>
              <a:p>
                <a:r>
                  <a:rPr lang="en-US" i="1" dirty="0">
                    <a:solidFill>
                      <a:srgbClr val="836967"/>
                    </a:solidFill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𝑒𝑓𝑓</m:t>
                        </m:r>
                      </m:sub>
                    </m:sSub>
                    <m:r>
                      <a:rPr lang="en-US" sz="20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sz="2000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3.4</m:t>
                    </m:r>
                  </m:oMath>
                </a14:m>
                <a:endParaRPr lang="en-US" sz="2000" dirty="0"/>
              </a:p>
              <a:p>
                <a:r>
                  <a:rPr lang="en-US" sz="2500" dirty="0"/>
                  <a:t>Effective Wavelength:</a:t>
                </a:r>
              </a:p>
              <a:p>
                <a:r>
                  <a:rPr lang="en-US" sz="2500" dirty="0"/>
                  <a:t>	        </a:t>
                </a:r>
                <a:r>
                  <a:rPr lang="en-US" sz="2000" dirty="0"/>
                  <a:t>C=</a:t>
                </a:r>
                <a:r>
                  <a:rPr lang="en-US" sz="2000" dirty="0">
                    <a:latin typeface="DengXian" panose="02010600030101010101" pitchFamily="2" charset="-122"/>
                    <a:ea typeface="DengXian" panose="02010600030101010101" pitchFamily="2" charset="-122"/>
                  </a:rPr>
                  <a:t>λ</a:t>
                </a:r>
                <a:r>
                  <a:rPr lang="en-US" sz="2000" baseline="-25000" dirty="0">
                    <a:latin typeface="DengXian" panose="02010600030101010101" pitchFamily="2" charset="-122"/>
                    <a:ea typeface="DengXian" panose="02010600030101010101" pitchFamily="2" charset="-122"/>
                  </a:rPr>
                  <a:t>0</a:t>
                </a:r>
                <a:r>
                  <a:rPr lang="en-US" sz="2000" dirty="0">
                    <a:latin typeface="DengXian" panose="02010600030101010101" pitchFamily="2" charset="-122"/>
                    <a:ea typeface="DengXian" panose="02010600030101010101" pitchFamily="2" charset="-122"/>
                  </a:rPr>
                  <a:t>f  		λ</a:t>
                </a:r>
                <a:r>
                  <a:rPr lang="en-US" sz="2000" baseline="-25000" dirty="0">
                    <a:latin typeface="DengXian" panose="02010600030101010101" pitchFamily="2" charset="-122"/>
                    <a:ea typeface="DengXian" panose="02010600030101010101" pitchFamily="2" charset="-122"/>
                  </a:rPr>
                  <a:t>0</a:t>
                </a:r>
                <a:r>
                  <a:rPr lang="en-US" sz="2000" dirty="0">
                    <a:latin typeface="DengXian" panose="02010600030101010101" pitchFamily="2" charset="-122"/>
                    <a:ea typeface="DengXian" panose="02010600030101010101" pitchFamily="2" charset="-122"/>
                  </a:rPr>
                  <a:t>=C/f</a:t>
                </a:r>
              </a:p>
              <a:p>
                <a:r>
                  <a:rPr lang="en-US" sz="2000" dirty="0"/>
                  <a:t>Then: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  <m:r>
                      <a:rPr lang="en-US" sz="200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00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b>
                              <m:sSubPr>
                                <m:ctrlPr>
                                  <a:rPr lang="en-US" sz="2000" i="1" smtClean="0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smtClean="0"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  <m:sub>
                                <m:r>
                                  <a:rPr lang="en-US" sz="2000" i="1" smtClean="0">
                                    <a:latin typeface="Cambria Math" panose="02040503050406030204" pitchFamily="18" charset="0"/>
                                  </a:rPr>
                                  <m:t>𝑒𝑓𝑓</m:t>
                                </m:r>
                              </m:sub>
                            </m:sSub>
                          </m:e>
                        </m:rad>
                      </m:den>
                    </m:f>
                  </m:oMath>
                </a14:m>
                <a:r>
                  <a:rPr lang="en-US" sz="2000" dirty="0"/>
                  <a:t> 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  <m:r>
                      <a:rPr lang="en-US" sz="20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114 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𝑚𝑚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A4CDAD4-F2FD-41EC-8AC7-D2C030FF00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0924" y="392536"/>
                <a:ext cx="6137929" cy="5733814"/>
              </a:xfrm>
              <a:prstGeom prst="rect">
                <a:avLst/>
              </a:prstGeom>
              <a:blipFill>
                <a:blip r:embed="rId3"/>
                <a:stretch>
                  <a:fillRect l="-1485" t="-636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9F909922-99F7-4815-A459-A75D7C8203FB}"/>
              </a:ext>
            </a:extLst>
          </p:cNvPr>
          <p:cNvSpPr txBox="1"/>
          <p:nvPr/>
        </p:nvSpPr>
        <p:spPr>
          <a:xfrm>
            <a:off x="7359704" y="2045389"/>
            <a:ext cx="4643172" cy="2615498"/>
          </a:xfrm>
          <a:prstGeom prst="rect">
            <a:avLst/>
          </a:prstGeom>
          <a:noFill/>
          <a:ln w="25400" cap="sq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2E670A89-93D3-4A5D-9C97-B61095513B4F}"/>
              </a:ext>
            </a:extLst>
          </p:cNvPr>
          <p:cNvSpPr/>
          <p:nvPr/>
        </p:nvSpPr>
        <p:spPr>
          <a:xfrm>
            <a:off x="8455549" y="5349498"/>
            <a:ext cx="823389" cy="2777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1A40FB-AC5F-495D-9A22-67CEBD52DB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82028" y="2849209"/>
            <a:ext cx="2810254" cy="1597155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995E364-1C98-4D01-8B1B-3689919B7FD5}"/>
              </a:ext>
            </a:extLst>
          </p:cNvPr>
          <p:cNvCxnSpPr/>
          <p:nvPr/>
        </p:nvCxnSpPr>
        <p:spPr>
          <a:xfrm>
            <a:off x="9601745" y="2523626"/>
            <a:ext cx="627321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7F950C70-1731-4494-B1E8-14DCC2876D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9908999" y="2834549"/>
            <a:ext cx="640135" cy="18290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4CD4C8ED-3F22-453A-832C-3682064F8FAD}"/>
              </a:ext>
            </a:extLst>
          </p:cNvPr>
          <p:cNvSpPr/>
          <p:nvPr/>
        </p:nvSpPr>
        <p:spPr>
          <a:xfrm>
            <a:off x="8965278" y="2174125"/>
            <a:ext cx="627321" cy="64986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836A5B7-2EB1-4F46-8310-A34396EAB9DD}"/>
              </a:ext>
            </a:extLst>
          </p:cNvPr>
          <p:cNvSpPr/>
          <p:nvPr/>
        </p:nvSpPr>
        <p:spPr>
          <a:xfrm>
            <a:off x="9052396" y="2393301"/>
            <a:ext cx="471600" cy="241917"/>
          </a:xfrm>
          <a:custGeom>
            <a:avLst/>
            <a:gdLst>
              <a:gd name="connsiteX0" fmla="*/ 0 w 935665"/>
              <a:gd name="connsiteY0" fmla="*/ 292463 h 519085"/>
              <a:gd name="connsiteX1" fmla="*/ 244549 w 935665"/>
              <a:gd name="connsiteY1" fmla="*/ 5384 h 519085"/>
              <a:gd name="connsiteX2" fmla="*/ 659218 w 935665"/>
              <a:gd name="connsiteY2" fmla="*/ 515747 h 519085"/>
              <a:gd name="connsiteX3" fmla="*/ 935665 w 935665"/>
              <a:gd name="connsiteY3" fmla="*/ 228668 h 519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35665" h="519085">
                <a:moveTo>
                  <a:pt x="0" y="292463"/>
                </a:moveTo>
                <a:cubicBezTo>
                  <a:pt x="67339" y="130316"/>
                  <a:pt x="134679" y="-31830"/>
                  <a:pt x="244549" y="5384"/>
                </a:cubicBezTo>
                <a:cubicBezTo>
                  <a:pt x="354419" y="42598"/>
                  <a:pt x="544032" y="478533"/>
                  <a:pt x="659218" y="515747"/>
                </a:cubicBezTo>
                <a:cubicBezTo>
                  <a:pt x="774404" y="552961"/>
                  <a:pt x="896679" y="267654"/>
                  <a:pt x="935665" y="228668"/>
                </a:cubicBezTo>
              </a:path>
            </a:pathLst>
          </a:cu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169D9F8-6A95-4260-98D6-06BBC46BF894}"/>
              </a:ext>
            </a:extLst>
          </p:cNvPr>
          <p:cNvCxnSpPr>
            <a:cxnSpLocks/>
          </p:cNvCxnSpPr>
          <p:nvPr/>
        </p:nvCxnSpPr>
        <p:spPr>
          <a:xfrm>
            <a:off x="8274104" y="4419765"/>
            <a:ext cx="778292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E783B59-6631-4989-B2BA-36526139469D}"/>
              </a:ext>
            </a:extLst>
          </p:cNvPr>
          <p:cNvCxnSpPr>
            <a:cxnSpLocks/>
          </p:cNvCxnSpPr>
          <p:nvPr/>
        </p:nvCxnSpPr>
        <p:spPr>
          <a:xfrm>
            <a:off x="8274104" y="2523626"/>
            <a:ext cx="0" cy="188651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F3DC696-FABC-4869-AB38-7EDAD57BFD42}"/>
              </a:ext>
            </a:extLst>
          </p:cNvPr>
          <p:cNvCxnSpPr>
            <a:cxnSpLocks/>
          </p:cNvCxnSpPr>
          <p:nvPr/>
        </p:nvCxnSpPr>
        <p:spPr>
          <a:xfrm>
            <a:off x="8274104" y="2523626"/>
            <a:ext cx="691174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75456D53-7CD8-4F3E-AEC5-EF381268DF6C}"/>
              </a:ext>
            </a:extLst>
          </p:cNvPr>
          <p:cNvSpPr/>
          <p:nvPr/>
        </p:nvSpPr>
        <p:spPr>
          <a:xfrm>
            <a:off x="8464807" y="5735531"/>
            <a:ext cx="823389" cy="2777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6088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80E2B548-8C9E-A892-AF3E-79EECBE20473}"/>
              </a:ext>
            </a:extLst>
          </p:cNvPr>
          <p:cNvSpPr txBox="1"/>
          <p:nvPr/>
        </p:nvSpPr>
        <p:spPr>
          <a:xfrm>
            <a:off x="5864941" y="1771902"/>
            <a:ext cx="4827639" cy="2507227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r>
              <a:rPr lang="en-US" dirty="0"/>
              <a:t>EM Wave representation of Line-Coupled resonator: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DA8F5C-AA09-14AD-B9C7-763B90AB7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and Simulation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B6B6E8-CC76-0561-EBD9-F5818870F73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61219" y="1599484"/>
                <a:ext cx="4530213" cy="2864362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sz="3200" dirty="0"/>
                  <a:t>Started with quarter of the guided wavelength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≅28.5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𝑚𝑚</m:t>
                    </m:r>
                  </m:oMath>
                </a14:m>
                <a:endParaRPr lang="en-US" sz="2800" dirty="0"/>
              </a:p>
              <a:p>
                <a:r>
                  <a:rPr lang="en-US" dirty="0"/>
                  <a:t>Used a coupled resonator design.</a:t>
                </a:r>
              </a:p>
              <a:p>
                <a:r>
                  <a:rPr lang="en-US" dirty="0"/>
                  <a:t>Adjusted measurements until simulation resulted in desired efficiency.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B6B6E8-CC76-0561-EBD9-F5818870F73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61219" y="1599484"/>
                <a:ext cx="4530213" cy="2864362"/>
              </a:xfrm>
              <a:blipFill>
                <a:blip r:embed="rId2"/>
                <a:stretch>
                  <a:fillRect l="-2688" t="-6809" r="-672" b="-46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E7831B6D-FA61-2CD0-3E39-1A9B8260E2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4021"/>
          <a:stretch/>
        </p:blipFill>
        <p:spPr>
          <a:xfrm>
            <a:off x="457447" y="4628405"/>
            <a:ext cx="10768025" cy="2003453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325F70D6-A64F-F531-9889-17A1880145D9}"/>
              </a:ext>
            </a:extLst>
          </p:cNvPr>
          <p:cNvSpPr/>
          <p:nvPr/>
        </p:nvSpPr>
        <p:spPr>
          <a:xfrm>
            <a:off x="6404487" y="3028335"/>
            <a:ext cx="1868129" cy="20647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BE4E42F-726E-56BD-1166-AB16BD29B984}"/>
              </a:ext>
            </a:extLst>
          </p:cNvPr>
          <p:cNvSpPr/>
          <p:nvPr/>
        </p:nvSpPr>
        <p:spPr>
          <a:xfrm>
            <a:off x="7259893" y="3429000"/>
            <a:ext cx="1868129" cy="20647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D169BB1-F8C9-DB76-AED9-9FF799D21821}"/>
              </a:ext>
            </a:extLst>
          </p:cNvPr>
          <p:cNvSpPr/>
          <p:nvPr/>
        </p:nvSpPr>
        <p:spPr>
          <a:xfrm>
            <a:off x="8272616" y="3768443"/>
            <a:ext cx="1868129" cy="20647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5BDC6724-AE49-3249-18CA-0F6F2B9A8A26}"/>
              </a:ext>
            </a:extLst>
          </p:cNvPr>
          <p:cNvSpPr/>
          <p:nvPr/>
        </p:nvSpPr>
        <p:spPr>
          <a:xfrm>
            <a:off x="6404487" y="2679059"/>
            <a:ext cx="1828800" cy="521476"/>
          </a:xfrm>
          <a:custGeom>
            <a:avLst/>
            <a:gdLst>
              <a:gd name="connsiteX0" fmla="*/ 0 w 1828800"/>
              <a:gd name="connsiteY0" fmla="*/ 521109 h 521476"/>
              <a:gd name="connsiteX1" fmla="*/ 855406 w 1828800"/>
              <a:gd name="connsiteY1" fmla="*/ 0 h 521476"/>
              <a:gd name="connsiteX2" fmla="*/ 1828800 w 1828800"/>
              <a:gd name="connsiteY2" fmla="*/ 521109 h 5214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28800" h="521476">
                <a:moveTo>
                  <a:pt x="0" y="521109"/>
                </a:moveTo>
                <a:cubicBezTo>
                  <a:pt x="275303" y="260554"/>
                  <a:pt x="550606" y="0"/>
                  <a:pt x="855406" y="0"/>
                </a:cubicBezTo>
                <a:cubicBezTo>
                  <a:pt x="1160206" y="0"/>
                  <a:pt x="1776361" y="537496"/>
                  <a:pt x="1828800" y="521109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E6448BC7-5338-4394-A858-2B5372FF7D34}"/>
              </a:ext>
            </a:extLst>
          </p:cNvPr>
          <p:cNvSpPr/>
          <p:nvPr/>
        </p:nvSpPr>
        <p:spPr>
          <a:xfrm>
            <a:off x="8292280" y="3457224"/>
            <a:ext cx="1828800" cy="521476"/>
          </a:xfrm>
          <a:custGeom>
            <a:avLst/>
            <a:gdLst>
              <a:gd name="connsiteX0" fmla="*/ 0 w 1828800"/>
              <a:gd name="connsiteY0" fmla="*/ 521109 h 521476"/>
              <a:gd name="connsiteX1" fmla="*/ 855406 w 1828800"/>
              <a:gd name="connsiteY1" fmla="*/ 0 h 521476"/>
              <a:gd name="connsiteX2" fmla="*/ 1828800 w 1828800"/>
              <a:gd name="connsiteY2" fmla="*/ 521109 h 5214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28800" h="521476">
                <a:moveTo>
                  <a:pt x="0" y="521109"/>
                </a:moveTo>
                <a:cubicBezTo>
                  <a:pt x="275303" y="260554"/>
                  <a:pt x="550606" y="0"/>
                  <a:pt x="855406" y="0"/>
                </a:cubicBezTo>
                <a:cubicBezTo>
                  <a:pt x="1160206" y="0"/>
                  <a:pt x="1776361" y="537496"/>
                  <a:pt x="1828800" y="521109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C2BA77DE-50F5-46D0-D205-E49572466AD2}"/>
              </a:ext>
            </a:extLst>
          </p:cNvPr>
          <p:cNvSpPr/>
          <p:nvPr/>
        </p:nvSpPr>
        <p:spPr>
          <a:xfrm rot="10800000">
            <a:off x="7279557" y="3440380"/>
            <a:ext cx="1828800" cy="521476"/>
          </a:xfrm>
          <a:custGeom>
            <a:avLst/>
            <a:gdLst>
              <a:gd name="connsiteX0" fmla="*/ 0 w 1828800"/>
              <a:gd name="connsiteY0" fmla="*/ 521109 h 521476"/>
              <a:gd name="connsiteX1" fmla="*/ 855406 w 1828800"/>
              <a:gd name="connsiteY1" fmla="*/ 0 h 521476"/>
              <a:gd name="connsiteX2" fmla="*/ 1828800 w 1828800"/>
              <a:gd name="connsiteY2" fmla="*/ 521109 h 5214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28800" h="521476">
                <a:moveTo>
                  <a:pt x="0" y="521109"/>
                </a:moveTo>
                <a:cubicBezTo>
                  <a:pt x="275303" y="260554"/>
                  <a:pt x="550606" y="0"/>
                  <a:pt x="855406" y="0"/>
                </a:cubicBezTo>
                <a:cubicBezTo>
                  <a:pt x="1160206" y="0"/>
                  <a:pt x="1776361" y="537496"/>
                  <a:pt x="1828800" y="521109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84979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36DFD7-BEB6-9D7F-2294-4979A35B2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018883-6E5E-8EB4-8115-075BBC578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184913" cy="4555297"/>
          </a:xfrm>
        </p:spPr>
        <p:txBody>
          <a:bodyPr/>
          <a:lstStyle/>
          <a:p>
            <a:r>
              <a:rPr lang="en-US" dirty="0"/>
              <a:t>FR-4 PCB utilized as dielectric and copper tape for microstrip circuit design.</a:t>
            </a:r>
          </a:p>
          <a:p>
            <a:r>
              <a:rPr lang="en-US" dirty="0"/>
              <a:t>Cost efficient and widely available materials.</a:t>
            </a:r>
          </a:p>
          <a:p>
            <a:r>
              <a:rPr lang="en-US" dirty="0"/>
              <a:t>Easily implemented design using Calipers and a Precision Knife.</a:t>
            </a:r>
          </a:p>
          <a:p>
            <a:r>
              <a:rPr lang="en-US" dirty="0"/>
              <a:t>Soldered 50ohm SMA connectors.</a:t>
            </a:r>
          </a:p>
        </p:txBody>
      </p:sp>
      <p:pic>
        <p:nvPicPr>
          <p:cNvPr id="5" name="Picture 4" descr="A green rectangular object with copper bars&#10;&#10;Description automatically generated">
            <a:extLst>
              <a:ext uri="{FF2B5EF4-FFF2-40B4-BE49-F238E27FC236}">
                <a16:creationId xmlns:a16="http://schemas.microsoft.com/office/drawing/2014/main" id="{05B6D2F9-FFB8-EB53-F0A3-9C59776C19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56738" y="822739"/>
            <a:ext cx="6885609" cy="5184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6258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50185-5662-ECAE-401F-FDBCC2A05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and Results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01F30CD-0B46-5A13-D605-9FACF45BF5B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70271" y="1825625"/>
                <a:ext cx="5053781" cy="4351338"/>
              </a:xfrm>
            </p:spPr>
            <p:txBody>
              <a:bodyPr/>
              <a:lstStyle/>
              <a:p>
                <a:r>
                  <a:rPr lang="en-US" dirty="0"/>
                  <a:t>Vector Network Analyzer (VNA) used to test BPF.</a:t>
                </a:r>
              </a:p>
              <a:p>
                <a:r>
                  <a:rPr lang="en-US" dirty="0"/>
                  <a:t>Collected data from VNA and converted to </a:t>
                </a:r>
                <a:r>
                  <a:rPr lang="en-US" dirty="0" err="1"/>
                  <a:t>db</a:t>
                </a:r>
                <a:r>
                  <a:rPr lang="en-US" dirty="0"/>
                  <a:t> scale.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𝑑𝑏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𝐿𝑜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𝑅𝑒</m:t>
                                </m:r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𝐼𝑚</m:t>
                                </m:r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US" b="0" dirty="0"/>
              </a:p>
              <a:p>
                <a:r>
                  <a:rPr lang="en-US" dirty="0"/>
                  <a:t>Converted and plotted the data using Python.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01F30CD-0B46-5A13-D605-9FACF45BF5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70271" y="1825625"/>
                <a:ext cx="5053781" cy="4351338"/>
              </a:xfrm>
              <a:blipFill>
                <a:blip r:embed="rId2"/>
                <a:stretch>
                  <a:fillRect l="-2171" t="-2241" r="-15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7920D9E4-BB2E-0B9B-1849-14CE23CF7B0C}"/>
              </a:ext>
            </a:extLst>
          </p:cNvPr>
          <p:cNvSpPr txBox="1"/>
          <p:nvPr/>
        </p:nvSpPr>
        <p:spPr>
          <a:xfrm>
            <a:off x="5740102" y="5182695"/>
            <a:ext cx="6244775" cy="1200329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Sharp peak at 1.42 GHz shows a high S11 (reflection) loss at our desired frequency. This suggests a high transmission of signal across the BPF for target frequency and high reflection for other signals. </a:t>
            </a:r>
          </a:p>
        </p:txBody>
      </p:sp>
      <p:pic>
        <p:nvPicPr>
          <p:cNvPr id="10" name="Picture 9" descr="A blue line graph with numbers&#10;&#10;Description automatically generated">
            <a:extLst>
              <a:ext uri="{FF2B5EF4-FFF2-40B4-BE49-F238E27FC236}">
                <a16:creationId xmlns:a16="http://schemas.microsoft.com/office/drawing/2014/main" id="{268092C9-DFF4-92B2-8C4F-422BFFFE0B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0102" y="474976"/>
            <a:ext cx="6244775" cy="470442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998873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8761DDFE-071F-4200-B0AA-394476C2D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F207A5-61A5-ADB4-FA21-4EEFF019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807" y="390499"/>
            <a:ext cx="5167185" cy="1680519"/>
          </a:xfrm>
        </p:spPr>
        <p:txBody>
          <a:bodyPr>
            <a:normAutofit/>
          </a:bodyPr>
          <a:lstStyle/>
          <a:p>
            <a:r>
              <a:rPr lang="en-US" sz="4000" dirty="0"/>
              <a:t>Use in Software Defined Radio Telescope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3C5EEE-D808-AB4B-731E-A1E9C66582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86618" y="547815"/>
            <a:ext cx="5363063" cy="2452760"/>
          </a:xfrm>
        </p:spPr>
        <p:txBody>
          <a:bodyPr anchor="ctr">
            <a:normAutofit/>
          </a:bodyPr>
          <a:lstStyle/>
          <a:p>
            <a:r>
              <a:rPr lang="en-US" sz="1900" dirty="0"/>
              <a:t>Connected in series with horn antenna, Low noise amplifier, and RTL-SDR to collect 1420 MHz signal near Cygnus.</a:t>
            </a:r>
          </a:p>
          <a:p>
            <a:r>
              <a:rPr lang="en-US" sz="1900" dirty="0"/>
              <a:t>Used SDR# and </a:t>
            </a:r>
            <a:r>
              <a:rPr lang="en-US" sz="1900" dirty="0" err="1"/>
              <a:t>IFAve</a:t>
            </a:r>
            <a:r>
              <a:rPr lang="en-US" sz="1900" dirty="0"/>
              <a:t> plugin to compute FFT</a:t>
            </a:r>
          </a:p>
          <a:p>
            <a:r>
              <a:rPr lang="en-US" sz="1900" dirty="0"/>
              <a:t>Analyzed 8 data sets taken over 6 minutes each.</a:t>
            </a:r>
          </a:p>
        </p:txBody>
      </p:sp>
      <p:pic>
        <p:nvPicPr>
          <p:cNvPr id="7" name="Picture 6" descr="A computer and a table on a roof&#10;&#10;Description automatically generated">
            <a:extLst>
              <a:ext uri="{FF2B5EF4-FFF2-40B4-BE49-F238E27FC236}">
                <a16:creationId xmlns:a16="http://schemas.microsoft.com/office/drawing/2014/main" id="{C061E642-10ED-1CAC-0691-F6E671EF8D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8531" y="3105853"/>
            <a:ext cx="4157287" cy="3117966"/>
          </a:xfrm>
          <a:prstGeom prst="rect">
            <a:avLst/>
          </a:prstGeom>
        </p:spPr>
      </p:pic>
      <p:pic>
        <p:nvPicPr>
          <p:cNvPr id="9" name="Picture 8" descr="A graph of a graph&#10;&#10;Description automatically generated">
            <a:extLst>
              <a:ext uri="{FF2B5EF4-FFF2-40B4-BE49-F238E27FC236}">
                <a16:creationId xmlns:a16="http://schemas.microsoft.com/office/drawing/2014/main" id="{A078920C-9D9B-06A3-D203-9FEA37A1CF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807" y="2228334"/>
            <a:ext cx="5363064" cy="3995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0347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1741B-0FAE-7FFE-7863-E0F924C08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9EFE2D-0675-02AC-872C-57D49236E6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Aptos" panose="02000000000000000000" pitchFamily="2" charset="0"/>
              </a:rPr>
              <a:t>This project was supported by the Blazer Summer Research Institute program of Valdosta State University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2F27DC-9AC6-C6F4-2437-837797CF51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7048" y="4777136"/>
            <a:ext cx="2394856" cy="1802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0630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195</TotalTime>
  <Words>501</Words>
  <Application>Microsoft Office PowerPoint</Application>
  <PresentationFormat>Widescreen</PresentationFormat>
  <Paragraphs>67</Paragraphs>
  <Slides>10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Office Theme</vt:lpstr>
      <vt:lpstr>Design of a 1420 MHz Bandpass Filter for Radio Astronomy</vt:lpstr>
      <vt:lpstr>Outline</vt:lpstr>
      <vt:lpstr>Background and Premise</vt:lpstr>
      <vt:lpstr>Methods</vt:lpstr>
      <vt:lpstr>Design and Simulation</vt:lpstr>
      <vt:lpstr>Construction</vt:lpstr>
      <vt:lpstr>Testing and Results</vt:lpstr>
      <vt:lpstr>Use in Software Defined Radio Telescope</vt:lpstr>
      <vt:lpstr>Acknowledgements</vt:lpstr>
      <vt:lpstr>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 of a 1420 MHz Bandpass Filter for Radio Astronomy</dc:title>
  <dc:creator>Logan Spooner</dc:creator>
  <cp:lastModifiedBy>Logan Spooner</cp:lastModifiedBy>
  <cp:revision>2</cp:revision>
  <dcterms:created xsi:type="dcterms:W3CDTF">2023-11-05T13:38:32Z</dcterms:created>
  <dcterms:modified xsi:type="dcterms:W3CDTF">2023-11-08T22:54:12Z</dcterms:modified>
</cp:coreProperties>
</file>